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0"/>
    <p:restoredTop sz="86517"/>
  </p:normalViewPr>
  <p:slideViewPr>
    <p:cSldViewPr snapToGrid="0" snapToObjects="1">
      <p:cViewPr varScale="1">
        <p:scale>
          <a:sx n="78" d="100"/>
          <a:sy n="78" d="100"/>
        </p:scale>
        <p:origin x="8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EE90-7D74-F64C-99F3-B8B7DC05797D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2AAAE-F238-AD48-AA21-92D0C6D2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2AAAE-F238-AD48-AA21-92D0C6D235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1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062" y="3618185"/>
            <a:ext cx="7140523" cy="2956812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Mobile Technology and Communication in the Workplace</a:t>
            </a:r>
            <a:endParaRPr lang="en-US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351" y="366413"/>
            <a:ext cx="5357600" cy="1160213"/>
          </a:xfrm>
        </p:spPr>
        <p:txBody>
          <a:bodyPr numCol="1">
            <a:normAutofit fontScale="70000" lnSpcReduction="20000"/>
          </a:bodyPr>
          <a:lstStyle/>
          <a:p>
            <a:pPr algn="l"/>
            <a:r>
              <a:rPr lang="en-US" b="1" dirty="0"/>
              <a:t>BCOM 214 FA17 001</a:t>
            </a:r>
            <a:endParaRPr lang="en-US" dirty="0"/>
          </a:p>
          <a:p>
            <a:pPr algn="l"/>
            <a:r>
              <a:rPr lang="en-US" b="1" dirty="0"/>
              <a:t>Brennen Herr</a:t>
            </a:r>
            <a:endParaRPr lang="en-US" dirty="0"/>
          </a:p>
          <a:p>
            <a:pPr algn="l"/>
            <a:r>
              <a:rPr lang="en-US" b="1" dirty="0"/>
              <a:t>December 8</a:t>
            </a:r>
            <a:r>
              <a:rPr lang="en-US" b="1" baseline="30000" dirty="0"/>
              <a:t>th</a:t>
            </a:r>
            <a:r>
              <a:rPr lang="en-US" b="1" dirty="0"/>
              <a:t>, 2017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09" y="3324221"/>
            <a:ext cx="713912" cy="2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377EE36-E59D-4778-8F99-4B470DA4A3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86C6C5-47AF-450A-932D-880EF823E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587901A-AA64-4940-9803-F67677851150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CC393EB0-C44D-41D2-BEF6-291E434068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7F47B0A-40EE-41EA-815D-384670FF1A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3AC9E88-695B-421A-B3FF-5BC41EF582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8A7F60-B102-433E-BE45-95BBC58281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8123" y="0"/>
            <a:ext cx="463972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2D84B8C-217C-4C83-8723-E19DA7F5322A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5511" y="326563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A7D586-7678-4F41-A289-1F83BB95FD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r="20661"/>
          <a:stretch/>
        </p:blipFill>
        <p:spPr>
          <a:xfrm>
            <a:off x="1007761" y="227"/>
            <a:ext cx="5740362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153C0C7-BA84-429D-A533-F021A955BD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20D64EC-C0BF-4228-85C3-76D9D15185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991" y="131630"/>
            <a:ext cx="4552369" cy="32946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Overview of Mobile Technology in the Workplace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95" y="3068735"/>
            <a:ext cx="23749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4191" y="801709"/>
            <a:ext cx="36022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Smartphones 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Limitations 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Security Issues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31" y="380680"/>
            <a:ext cx="815694" cy="543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59" y="2399658"/>
            <a:ext cx="6612185" cy="445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954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008" y="109556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Effects of Mobile Technology on Employee Communication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96972"/>
            <a:ext cx="7367524" cy="4910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419100"/>
            <a:ext cx="23749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0392" y="1074756"/>
            <a:ext cx="7958331" cy="1077229"/>
          </a:xfrm>
        </p:spPr>
        <p:txBody>
          <a:bodyPr/>
          <a:lstStyle/>
          <a:p>
            <a:r>
              <a:rPr lang="en-US" dirty="0" smtClean="0"/>
              <a:t>Benefits Of Mobile Technology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663353"/>
            <a:ext cx="7068439" cy="5143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6" y="96856"/>
            <a:ext cx="23749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208" y="579456"/>
            <a:ext cx="7958331" cy="1077229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Shortcomings of Mobile Technology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2" y="2556929"/>
            <a:ext cx="4954978" cy="425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2" y="393700"/>
            <a:ext cx="23749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26</TotalTime>
  <Words>47</Words>
  <Application>Microsoft Macintosh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MS Shell Dlg 2</vt:lpstr>
      <vt:lpstr>Wingdings</vt:lpstr>
      <vt:lpstr>Wingdings 3</vt:lpstr>
      <vt:lpstr>Madison</vt:lpstr>
      <vt:lpstr>Mobile Technology and Communication in the Workplace</vt:lpstr>
      <vt:lpstr>Overview of Mobile Technology in the Workplace</vt:lpstr>
      <vt:lpstr>PowerPoint Presentation</vt:lpstr>
      <vt:lpstr>The Effects of Mobile Technology on Employee Communication  </vt:lpstr>
      <vt:lpstr>Benefits Of Mobile Technology</vt:lpstr>
      <vt:lpstr>Shortcomings of Mobile Technology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Technology and Communication in the Workplace</dc:title>
  <dc:creator>Brennen Herr</dc:creator>
  <cp:lastModifiedBy>Brennen Herr</cp:lastModifiedBy>
  <cp:revision>4</cp:revision>
  <dcterms:created xsi:type="dcterms:W3CDTF">2017-12-09T06:01:45Z</dcterms:created>
  <dcterms:modified xsi:type="dcterms:W3CDTF">2017-12-11T18:01:21Z</dcterms:modified>
</cp:coreProperties>
</file>